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36AC1A-97E1-4D63-A5D5-37C47C7B1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90A830F-52BA-441E-9AAD-8C870052C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35BA88-0939-43F0-959E-1E17D621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5585F4-8B7D-4048-B1FE-A8544B8C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A48DF0-1F28-4D33-8576-96E6C080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07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645B12-F8EB-4D00-9461-1DB910516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B8837D9-2FD3-499E-8E7B-BDECD4EAE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24834E-80E5-4414-A103-915F7794F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04386B-4974-45C0-A68A-5FB75082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41BF24F-B1BD-40E8-8B17-AB8EE5955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07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D1AB0DD-C06A-4696-9C05-CE11201A7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E9D8B70-EA33-4EE0-9C2C-E2A4CA70E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05B183-34DB-4CED-9B68-37B5A9FFC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36F39B-DDC7-44E4-9EC7-3DB60BC11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5DA446-2C82-4E2E-9288-156E02C48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46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AE116A-35A6-4519-87E5-FC7466C5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7376F0-A9C7-4827-AF26-BDBF200E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D824F5-4B5C-409A-9E5D-7E77FD96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A00A731-5F89-4C79-8B7B-4EFFDE3D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DDA817-668D-40BE-B4DC-27A84C55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84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66072B-F800-4916-86BE-9C55A9957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62FCB5-60D9-4A95-B7C7-679E47CE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079682-C84C-4884-809A-18211142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7800B0-D156-4B51-8D88-ED13B988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955FDE-DA81-4AC7-8C28-EF400C94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34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E67C48-90A4-4775-90D3-BE1ECFFD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2A61E6-C53E-4730-9B1C-7D0EB467D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86D92F1-3A9E-4FF2-ABCF-2759B6558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0E36C8-0A40-4BFF-86F2-7C987484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3D319B-5E60-4D82-B840-36A2CF685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7E097C-28F9-433C-B51E-594022159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736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CB22B0-D9B3-497D-A9F9-FDD9598DC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76FEA5-370B-4E00-B08F-3B2787DE3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A0D1D3F-2282-4834-BB35-94008F906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35B491A-F72D-4208-A780-72B123AED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9062781-4448-458C-9392-5DB0BE0CA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5B49D1C-3D56-4CE6-AC1E-C9A7B14F9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E30F186-B079-44C6-95A9-22B346C5D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F6C32C0-F5D9-4C2A-9EBF-9F8E6D418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924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8A354F-BA0C-4FB1-8CCF-1C1B9E0A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DA394B0-9CF0-459A-999F-F6D6FAE2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8E7B686-9688-4F26-86B4-31175439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51FE5C-F69B-4970-AB49-949F769D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8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2B999D2-176A-4D3C-9133-83A5B388B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85613DA-F598-40D3-AFD9-48B08F878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DB13B91-158E-4109-8A5B-F87B98E3E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537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787260-1937-4978-A14E-50E04F7D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B8B19F-F19B-4E45-B5BF-D7D97A90C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2E9ED57-520E-4C30-874B-114439C71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14B5965-73C4-4B80-A1CA-7F671D15C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D816E35-DFBC-4180-BADF-3EE2E8D9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8DF63A9-2DD1-4F0F-B725-3C2BF2F6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806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5C2251-1A67-4C55-B39A-7E2927956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88B8051-5DF7-496A-950B-0A14B30D3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C174635-1565-45D7-A5E2-BADF1E2CF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C119B2-86BB-4972-BAA2-07CCAEE4D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41F1D46-F265-48B5-B931-ED96BAA05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64A34E1-39C6-4D95-8154-FD36907CA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21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964E669-760C-46A2-B8A2-5C1E0BFA2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739D87-61D4-4987-94E4-3BBCA25BD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2436B9-C441-4B5E-947A-7C4B8C307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B7E84-B2A1-4CC4-9926-A0BB8780A1C9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A8FBD7-3F43-48D5-BAEB-B047A0878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C1042E-91A6-41D2-B351-DB109C9F2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56512-B80C-4748-8A75-7CFF1CCA2E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516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686F5F3-9EF6-420D-9C2C-618A7FC2DE2E}"/>
              </a:ext>
            </a:extLst>
          </p:cNvPr>
          <p:cNvSpPr/>
          <p:nvPr/>
        </p:nvSpPr>
        <p:spPr>
          <a:xfrm>
            <a:off x="1248936" y="940273"/>
            <a:ext cx="9433931" cy="18158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/>
              <a:t>2024 </a:t>
            </a:r>
            <a:r>
              <a:rPr lang="ko-KR" altLang="en-US" sz="2800" b="1" dirty="0"/>
              <a:t>학교문화예술교육 협력사업</a:t>
            </a:r>
            <a:endParaRPr lang="en-US" altLang="ko-KR" sz="2800" b="1" dirty="0"/>
          </a:p>
          <a:p>
            <a:pPr algn="ctr"/>
            <a:r>
              <a:rPr lang="en-US" altLang="ko-KR" sz="2800" b="1" dirty="0"/>
              <a:t>&lt;</a:t>
            </a:r>
            <a:r>
              <a:rPr lang="ko-KR" altLang="en-US" sz="2800" b="1" dirty="0"/>
              <a:t>학교 유휴공간 </a:t>
            </a:r>
            <a:r>
              <a:rPr lang="ko-KR" altLang="en-US" sz="2800" b="1" dirty="0" err="1"/>
              <a:t>레지던시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&gt; </a:t>
            </a:r>
            <a:r>
              <a:rPr lang="ko-KR" altLang="en-US" sz="2800" b="1" dirty="0"/>
              <a:t>입주 예술가 모집 공모</a:t>
            </a:r>
            <a:endParaRPr lang="en-US" altLang="ko-KR" sz="2800" b="1" dirty="0"/>
          </a:p>
          <a:p>
            <a:pPr algn="ctr"/>
            <a:endParaRPr lang="en-US" altLang="ko-KR" sz="2800" b="1" dirty="0"/>
          </a:p>
          <a:p>
            <a:pPr algn="ctr"/>
            <a:r>
              <a:rPr lang="ko-KR" altLang="en-US" sz="2800" b="1" dirty="0"/>
              <a:t>포트폴리오 </a:t>
            </a:r>
            <a:endParaRPr lang="en-US" altLang="ko-KR" sz="2800" b="1" dirty="0"/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43A3115A-D13A-4748-BE71-33DC14331BEF}"/>
              </a:ext>
            </a:extLst>
          </p:cNvPr>
          <p:cNvSpPr txBox="1">
            <a:spLocks/>
          </p:cNvSpPr>
          <p:nvPr/>
        </p:nvSpPr>
        <p:spPr>
          <a:xfrm>
            <a:off x="2137891" y="3488369"/>
            <a:ext cx="8207297" cy="2423782"/>
          </a:xfrm>
          <a:prstGeom prst="rect">
            <a:avLst/>
          </a:prstGeom>
          <a:ln w="6350">
            <a:noFill/>
            <a:prstDash val="sysDash"/>
          </a:ln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1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ko-KR" altLang="en-US" sz="20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  <a:latin typeface="맑은 고딕 (본문)"/>
                <a:ea typeface="나눔고딕" pitchFamily="50" charset="-127"/>
                <a:cs typeface="Arial" pitchFamily="34" charset="0"/>
              </a:rPr>
              <a:t>성명</a:t>
            </a:r>
            <a:r>
              <a:rPr kumimoji="0" lang="en-US" altLang="ko-KR" sz="2000" b="1" i="0" u="none" strike="noStrike" kern="1200" cap="none" spc="0" normalizeH="0" baseline="0" noProof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  <a:solidFill>
                  <a:schemeClr val="tx1"/>
                </a:solidFill>
                <a:effectLst/>
                <a:uLnTx/>
                <a:uFillTx/>
                <a:latin typeface="맑은 고딕 (본문)"/>
                <a:ea typeface="나눔고딕" pitchFamily="50" charset="-127"/>
                <a:cs typeface="Arial" pitchFamily="34" charset="0"/>
              </a:rPr>
              <a:t>:  _________________</a:t>
            </a:r>
          </a:p>
          <a:p>
            <a:pPr marL="228600" marR="0" lvl="0" indent="-228600" algn="l" defTabSz="914400" rtl="0" eaLnBrk="1" fontAlgn="auto" latinLnBrk="1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  <a:solidFill>
                  <a:schemeClr val="tx1"/>
                </a:solidFill>
                <a:effectLst/>
                <a:uLnTx/>
                <a:uFillTx/>
                <a:latin typeface="맑은 고딕 (본문)"/>
                <a:ea typeface="나눔고딕" pitchFamily="50" charset="-127"/>
                <a:cs typeface="Arial" pitchFamily="34" charset="0"/>
              </a:rPr>
              <a:t>생년월일</a:t>
            </a:r>
            <a:r>
              <a:rPr kumimoji="0" lang="en-US" altLang="ko-KR" sz="2000" b="1" i="0" u="none" strike="noStrike" kern="1200" cap="none" spc="0" normalizeH="0" baseline="0" noProof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  <a:solidFill>
                  <a:schemeClr val="tx1"/>
                </a:solidFill>
                <a:effectLst/>
                <a:uLnTx/>
                <a:uFillTx/>
                <a:latin typeface="맑은 고딕 (본문)"/>
                <a:ea typeface="나눔고딕" pitchFamily="50" charset="-127"/>
                <a:cs typeface="Arial" pitchFamily="34" charset="0"/>
              </a:rPr>
              <a:t>:  ________________</a:t>
            </a:r>
          </a:p>
          <a:p>
            <a:pPr marL="228600" marR="0" lvl="0" indent="-228600" algn="l" defTabSz="914400" rtl="0" eaLnBrk="1" fontAlgn="auto" latinLnBrk="1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ko-KR" altLang="en-US" sz="20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  <a:latin typeface="맑은 고딕 (본문)"/>
                <a:ea typeface="나눔고딕" pitchFamily="50" charset="-127"/>
                <a:cs typeface="Arial" pitchFamily="34" charset="0"/>
              </a:rPr>
              <a:t>활동장르</a:t>
            </a:r>
            <a:r>
              <a:rPr kumimoji="0" lang="en-US" altLang="ko-KR" sz="2000" b="1" i="0" u="none" strike="noStrike" kern="1200" cap="none" spc="0" normalizeH="0" baseline="0" noProof="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  <a:solidFill>
                  <a:schemeClr val="tx1"/>
                </a:solidFill>
                <a:effectLst/>
                <a:uLnTx/>
                <a:uFillTx/>
                <a:latin typeface="맑은 고딕 (본문)"/>
                <a:ea typeface="나눔고딕" pitchFamily="50" charset="-127"/>
                <a:cs typeface="Arial" pitchFamily="34" charset="0"/>
              </a:rPr>
              <a:t>:</a:t>
            </a:r>
            <a:endParaRPr kumimoji="0" lang="en-US" altLang="ko-KR" sz="2000" b="1" i="0" u="none" strike="noStrike" kern="1200" cap="none" spc="0" normalizeH="0" baseline="0" noProof="0" dirty="0"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  <a:solidFill>
                <a:schemeClr val="tx1"/>
              </a:solidFill>
              <a:effectLst/>
              <a:uLnTx/>
              <a:uFillTx/>
              <a:latin typeface="맑은 고딕 (본문)"/>
              <a:ea typeface="+mn-ea"/>
              <a:cs typeface="Arial" pitchFamily="34" charset="0"/>
            </a:endParaRPr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C1346D72-15EB-40C1-8081-0BF207C68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46013"/>
              </p:ext>
            </p:extLst>
          </p:nvPr>
        </p:nvGraphicFramePr>
        <p:xfrm>
          <a:off x="3723397" y="4775447"/>
          <a:ext cx="64911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224">
                  <a:extLst>
                    <a:ext uri="{9D8B030D-6E8A-4147-A177-3AD203B41FA5}">
                      <a16:colId xmlns:a16="http://schemas.microsoft.com/office/drawing/2014/main" val="3750210275"/>
                    </a:ext>
                  </a:extLst>
                </a:gridCol>
                <a:gridCol w="1298224">
                  <a:extLst>
                    <a:ext uri="{9D8B030D-6E8A-4147-A177-3AD203B41FA5}">
                      <a16:colId xmlns:a16="http://schemas.microsoft.com/office/drawing/2014/main" val="2821735167"/>
                    </a:ext>
                  </a:extLst>
                </a:gridCol>
                <a:gridCol w="1298224">
                  <a:extLst>
                    <a:ext uri="{9D8B030D-6E8A-4147-A177-3AD203B41FA5}">
                      <a16:colId xmlns:a16="http://schemas.microsoft.com/office/drawing/2014/main" val="2659875933"/>
                    </a:ext>
                  </a:extLst>
                </a:gridCol>
                <a:gridCol w="1298224">
                  <a:extLst>
                    <a:ext uri="{9D8B030D-6E8A-4147-A177-3AD203B41FA5}">
                      <a16:colId xmlns:a16="http://schemas.microsoft.com/office/drawing/2014/main" val="3300329380"/>
                    </a:ext>
                  </a:extLst>
                </a:gridCol>
                <a:gridCol w="1298224">
                  <a:extLst>
                    <a:ext uri="{9D8B030D-6E8A-4147-A177-3AD203B41FA5}">
                      <a16:colId xmlns:a16="http://schemas.microsoft.com/office/drawing/2014/main" val="11673067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시각</a:t>
                      </a:r>
                      <a:r>
                        <a:rPr kumimoji="0" lang="en-US" altLang="ko-KR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[     ]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공연</a:t>
                      </a:r>
                      <a:r>
                        <a:rPr kumimoji="0" lang="en-US" altLang="ko-KR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[    ]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입체</a:t>
                      </a:r>
                      <a:r>
                        <a:rPr kumimoji="0" lang="en-US" altLang="ko-KR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[      ]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영상</a:t>
                      </a:r>
                      <a:r>
                        <a:rPr kumimoji="0" lang="en-US" altLang="ko-KR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[     ]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0" lang="en-US" altLang="ko-KR" sz="1800" b="1" i="0" u="none" strike="noStrike" kern="1200" cap="none" spc="0" normalizeH="0" baseline="0" noProof="0" dirty="0">
                          <a:ln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prstDash val="sysDot"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 (본문)"/>
                          <a:ea typeface="나눔고딕" pitchFamily="50" charset="-127"/>
                          <a:cs typeface="Arial" pitchFamily="34" charset="0"/>
                        </a:rPr>
                        <a:t>[     ]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462297"/>
                  </a:ext>
                </a:extLst>
              </a:tr>
            </a:tbl>
          </a:graphicData>
        </a:graphic>
      </p:graphicFrame>
      <p:pic>
        <p:nvPicPr>
          <p:cNvPr id="10" name="그림 9">
            <a:extLst>
              <a:ext uri="{FF2B5EF4-FFF2-40B4-BE49-F238E27FC236}">
                <a16:creationId xmlns:a16="http://schemas.microsoft.com/office/drawing/2014/main" id="{5C5FDA6C-7916-438F-B101-807A831AB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09"/>
            <a:ext cx="2188315" cy="56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9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631932-A8D9-4EA9-B9D4-31374035919E}"/>
              </a:ext>
            </a:extLst>
          </p:cNvPr>
          <p:cNvSpPr txBox="1"/>
          <p:nvPr/>
        </p:nvSpPr>
        <p:spPr>
          <a:xfrm>
            <a:off x="1469975" y="1446508"/>
            <a:ext cx="9252050" cy="32190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ko-KR" sz="1200" b="1" dirty="0">
                <a:solidFill>
                  <a:srgbClr val="0000FF"/>
                </a:solidFill>
              </a:rPr>
              <a:t>※ </a:t>
            </a:r>
            <a:r>
              <a:rPr lang="ko-KR" altLang="en-US" sz="1200" b="1" dirty="0">
                <a:solidFill>
                  <a:srgbClr val="0000FF"/>
                </a:solidFill>
              </a:rPr>
              <a:t>작성 시 본 안내문구</a:t>
            </a:r>
            <a:r>
              <a:rPr lang="en-US" altLang="ko-KR" sz="1200" b="1" dirty="0">
                <a:solidFill>
                  <a:srgbClr val="0000FF"/>
                </a:solidFill>
              </a:rPr>
              <a:t>(</a:t>
            </a:r>
            <a:r>
              <a:rPr lang="ko-KR" altLang="en-US" sz="1200" b="1" dirty="0">
                <a:solidFill>
                  <a:srgbClr val="0000FF"/>
                </a:solidFill>
              </a:rPr>
              <a:t>하늘색 박스</a:t>
            </a:r>
            <a:r>
              <a:rPr lang="en-US" altLang="ko-KR" sz="1200" b="1" dirty="0">
                <a:solidFill>
                  <a:srgbClr val="0000FF"/>
                </a:solidFill>
              </a:rPr>
              <a:t>)</a:t>
            </a:r>
            <a:r>
              <a:rPr lang="ko-KR" altLang="en-US" sz="1200" b="1" dirty="0">
                <a:solidFill>
                  <a:srgbClr val="0000FF"/>
                </a:solidFill>
              </a:rPr>
              <a:t>는 모두 삭제 후 제출</a:t>
            </a:r>
            <a:endParaRPr lang="en-US" altLang="ko-KR" sz="1200" b="1" dirty="0">
              <a:solidFill>
                <a:srgbClr val="0000FF"/>
              </a:solidFill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>
                <a:solidFill>
                  <a:schemeClr val="bg1"/>
                </a:solidFill>
                <a:latin typeface="맑은 고딕 (본문)"/>
              </a:rPr>
              <a:t>[</a:t>
            </a:r>
            <a:r>
              <a:rPr kumimoji="0" lang="ko-KR" altLang="en-US" b="1" dirty="0">
                <a:solidFill>
                  <a:schemeClr val="bg1"/>
                </a:solidFill>
                <a:latin typeface="맑은 고딕 (본문)"/>
              </a:rPr>
              <a:t>작성방법 안내</a:t>
            </a:r>
            <a:r>
              <a:rPr kumimoji="0" lang="en-US" altLang="ko-KR" b="1" dirty="0">
                <a:solidFill>
                  <a:schemeClr val="bg1"/>
                </a:solidFill>
                <a:latin typeface="맑은 고딕 (본문)"/>
              </a:rPr>
              <a:t>]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>
              <a:solidFill>
                <a:schemeClr val="bg1"/>
              </a:solidFill>
              <a:latin typeface="맑은 고딕 (본문)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맑은 고딕 (본문)"/>
              </a:rPr>
              <a:t>※ </a:t>
            </a:r>
            <a:r>
              <a:rPr lang="ko-KR" altLang="en-US" sz="1200" b="1" dirty="0">
                <a:solidFill>
                  <a:schemeClr val="bg1"/>
                </a:solidFill>
                <a:latin typeface="맑은 고딕 (본문)"/>
              </a:rPr>
              <a:t>표지포함 </a:t>
            </a:r>
            <a:r>
              <a:rPr lang="en-US" altLang="ko-KR" sz="1200" b="1" dirty="0">
                <a:solidFill>
                  <a:schemeClr val="bg1"/>
                </a:solidFill>
                <a:latin typeface="맑은 고딕 (본문)"/>
              </a:rPr>
              <a:t>20</a:t>
            </a:r>
            <a:r>
              <a:rPr lang="ko-KR" altLang="en-US" sz="1200" b="1" dirty="0">
                <a:solidFill>
                  <a:schemeClr val="bg1"/>
                </a:solidFill>
                <a:latin typeface="맑은 고딕 (본문)"/>
              </a:rPr>
              <a:t>페이지 이내 작성</a:t>
            </a:r>
            <a:r>
              <a:rPr lang="en-US" altLang="ko-KR" sz="1200" b="1" dirty="0">
                <a:solidFill>
                  <a:schemeClr val="bg1"/>
                </a:solidFill>
                <a:latin typeface="맑은 고딕 (본문)"/>
              </a:rPr>
              <a:t>(</a:t>
            </a:r>
            <a:r>
              <a:rPr lang="ko-KR" altLang="en-US" sz="1200" b="1" dirty="0">
                <a:solidFill>
                  <a:schemeClr val="bg1"/>
                </a:solidFill>
                <a:latin typeface="맑은 고딕 (본문)"/>
              </a:rPr>
              <a:t>총 용량 </a:t>
            </a:r>
            <a:r>
              <a:rPr lang="en-US" altLang="ko-KR" sz="1200" b="1" dirty="0">
                <a:solidFill>
                  <a:schemeClr val="bg1"/>
                </a:solidFill>
                <a:latin typeface="맑은 고딕 (본문)"/>
              </a:rPr>
              <a:t>20MB </a:t>
            </a:r>
            <a:r>
              <a:rPr lang="ko-KR" altLang="en-US" sz="1200" b="1" dirty="0">
                <a:solidFill>
                  <a:schemeClr val="bg1"/>
                </a:solidFill>
                <a:latin typeface="맑은 고딕 (본문)"/>
              </a:rPr>
              <a:t>이내</a:t>
            </a:r>
            <a:r>
              <a:rPr lang="en-US" altLang="ko-KR" sz="1200" b="1" dirty="0">
                <a:solidFill>
                  <a:schemeClr val="bg1"/>
                </a:solidFill>
                <a:latin typeface="맑은 고딕 (본문)"/>
              </a:rPr>
              <a:t>), </a:t>
            </a:r>
            <a:r>
              <a:rPr lang="ko-KR" altLang="en-US" sz="1200" b="1" dirty="0">
                <a:solidFill>
                  <a:schemeClr val="bg1"/>
                </a:solidFill>
                <a:latin typeface="맑은 고딕 (본문)"/>
              </a:rPr>
              <a:t>자유형식</a:t>
            </a:r>
            <a:endParaRPr lang="en-US" altLang="ko-KR" sz="1200" b="1" dirty="0">
              <a:solidFill>
                <a:schemeClr val="bg1"/>
              </a:solidFill>
              <a:latin typeface="맑은 고딕 (본문)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맑은 고딕 (본문)"/>
              </a:rPr>
              <a:t>※ </a:t>
            </a:r>
            <a:r>
              <a:rPr lang="ko-KR" altLang="en-US" sz="1200" b="1" dirty="0">
                <a:solidFill>
                  <a:schemeClr val="bg1"/>
                </a:solidFill>
                <a:latin typeface="맑은 고딕 (본문)"/>
              </a:rPr>
              <a:t>자유 작성이나 하단 내용 필수 포함되어야 함</a:t>
            </a:r>
            <a:endParaRPr lang="en-US" altLang="ko-KR" sz="1200" b="1" dirty="0">
              <a:solidFill>
                <a:schemeClr val="bg1"/>
              </a:solidFill>
              <a:latin typeface="맑은 고딕 (본문)"/>
            </a:endParaRPr>
          </a:p>
          <a:p>
            <a:pPr lvl="0">
              <a:lnSpc>
                <a:spcPct val="150000"/>
              </a:lnSpc>
              <a:defRPr/>
            </a:pPr>
            <a:endParaRPr kumimoji="0" lang="en-US" altLang="ko-KR" sz="1100" dirty="0">
              <a:solidFill>
                <a:schemeClr val="bg1">
                  <a:lumMod val="50000"/>
                </a:schemeClr>
              </a:solidFill>
              <a:latin typeface="맑은 고딕 (본문)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b="1" dirty="0">
                <a:solidFill>
                  <a:schemeClr val="tx1"/>
                </a:solidFill>
                <a:latin typeface="맑은 고딕 (본문)"/>
              </a:rPr>
              <a:t> </a:t>
            </a:r>
            <a:r>
              <a:rPr lang="ko-KR" altLang="en-US" sz="1400" b="1" dirty="0">
                <a:solidFill>
                  <a:schemeClr val="tx1"/>
                </a:solidFill>
                <a:latin typeface="맑은 고딕 (본문)"/>
              </a:rPr>
              <a:t>작품 활동 소개 </a:t>
            </a:r>
            <a:r>
              <a:rPr lang="en-US" altLang="ko-KR" sz="1400" b="1" dirty="0">
                <a:solidFill>
                  <a:schemeClr val="tx1"/>
                </a:solidFill>
                <a:latin typeface="맑은 고딕 (본문)"/>
              </a:rPr>
              <a:t>(</a:t>
            </a:r>
            <a:r>
              <a:rPr lang="ko-KR" altLang="en-US" sz="1200" dirty="0">
                <a:solidFill>
                  <a:schemeClr val="tx1"/>
                </a:solidFill>
                <a:latin typeface="맑은 고딕 (본문)"/>
              </a:rPr>
              <a:t>작품 및 전시</a:t>
            </a:r>
            <a:r>
              <a:rPr lang="en-US" altLang="ko-KR" sz="1200" dirty="0">
                <a:solidFill>
                  <a:schemeClr val="tx1"/>
                </a:solidFill>
                <a:latin typeface="맑은 고딕 (본문)"/>
              </a:rPr>
              <a:t>, </a:t>
            </a:r>
            <a:r>
              <a:rPr lang="ko-KR" altLang="en-US" sz="1200" dirty="0">
                <a:solidFill>
                  <a:schemeClr val="tx1"/>
                </a:solidFill>
                <a:latin typeface="맑은 고딕 (본문)"/>
              </a:rPr>
              <a:t>활동 사진 등</a:t>
            </a:r>
            <a:r>
              <a:rPr lang="en-US" altLang="ko-KR" sz="1200" dirty="0">
                <a:solidFill>
                  <a:schemeClr val="tx1"/>
                </a:solidFill>
                <a:latin typeface="맑은 고딕 (본문)"/>
              </a:rPr>
              <a:t>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  - </a:t>
            </a:r>
            <a:r>
              <a:rPr lang="ko-KR" altLang="en-US" sz="1200" b="1" u="sng" dirty="0">
                <a:solidFill>
                  <a:schemeClr val="tx1"/>
                </a:solidFill>
                <a:latin typeface="맑은 고딕 (본문)"/>
              </a:rPr>
              <a:t>캡션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 </a:t>
            </a:r>
            <a:r>
              <a:rPr lang="en-US" altLang="ko-KR" sz="1200" dirty="0">
                <a:solidFill>
                  <a:srgbClr val="0000FF"/>
                </a:solidFill>
                <a:latin typeface="맑은 고딕 (본문)"/>
              </a:rPr>
              <a:t>(</a:t>
            </a:r>
            <a:r>
              <a:rPr lang="ko-KR" altLang="en-US" sz="1200" dirty="0" err="1">
                <a:solidFill>
                  <a:srgbClr val="0000FF"/>
                </a:solidFill>
                <a:latin typeface="맑은 고딕 (본문)"/>
              </a:rPr>
              <a:t>작품명</a:t>
            </a:r>
            <a:r>
              <a:rPr lang="en-US" altLang="ko-KR" sz="1200" dirty="0">
                <a:solidFill>
                  <a:srgbClr val="0000FF"/>
                </a:solidFill>
                <a:latin typeface="맑은 고딕 (본문)"/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  <a:latin typeface="맑은 고딕 (본문)"/>
              </a:rPr>
              <a:t>재료</a:t>
            </a:r>
            <a:r>
              <a:rPr lang="en-US" altLang="ko-KR" sz="1200" dirty="0">
                <a:solidFill>
                  <a:srgbClr val="0000FF"/>
                </a:solidFill>
                <a:latin typeface="맑은 고딕 (본문)"/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  <a:latin typeface="맑은 고딕 (본문)"/>
              </a:rPr>
              <a:t>크기</a:t>
            </a:r>
            <a:r>
              <a:rPr lang="en-US" altLang="ko-KR" sz="1200" dirty="0">
                <a:solidFill>
                  <a:srgbClr val="0000FF"/>
                </a:solidFill>
                <a:latin typeface="맑은 고딕 (본문)"/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  <a:latin typeface="맑은 고딕 (본문)"/>
              </a:rPr>
              <a:t>제작연도</a:t>
            </a:r>
            <a:r>
              <a:rPr lang="en-US" altLang="ko-KR" sz="1200" dirty="0">
                <a:solidFill>
                  <a:srgbClr val="0000FF"/>
                </a:solidFill>
                <a:latin typeface="맑은 고딕 (본문)"/>
              </a:rPr>
              <a:t>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  - </a:t>
            </a:r>
            <a:r>
              <a:rPr lang="ko-KR" altLang="en-US" sz="1200" b="1" u="sng" dirty="0">
                <a:solidFill>
                  <a:schemeClr val="tx1"/>
                </a:solidFill>
                <a:latin typeface="맑은 고딕 (본문)"/>
              </a:rPr>
              <a:t>작품 설명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 </a:t>
            </a:r>
            <a:endParaRPr lang="en-US" altLang="ko-KR" sz="1200" b="1" dirty="0">
              <a:solidFill>
                <a:schemeClr val="tx1"/>
              </a:solidFill>
              <a:latin typeface="맑은 고딕 (본문)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 ※</a:t>
            </a:r>
            <a:r>
              <a:rPr lang="en-US" altLang="ko-KR" sz="1200" b="1" dirty="0">
                <a:solidFill>
                  <a:schemeClr val="bg1"/>
                </a:solidFill>
                <a:latin typeface="맑은 고딕 (본문)"/>
              </a:rPr>
              <a:t> 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영상파일은 </a:t>
            </a: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PDF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내 첨부 불가하며 별도 파일로 제출</a:t>
            </a: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(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지원신청서 제출 시 첨부파일로 제출</a:t>
            </a: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)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 </a:t>
            </a:r>
            <a:endParaRPr lang="en-US" altLang="ko-KR" sz="1200" b="1" dirty="0">
              <a:solidFill>
                <a:schemeClr val="tx1"/>
              </a:solidFill>
              <a:latin typeface="맑은 고딕 (본문)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 ※  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활동 관련 </a:t>
            </a: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URL </a:t>
            </a:r>
            <a:r>
              <a:rPr lang="ko-KR" altLang="en-US" sz="1200" b="1" dirty="0">
                <a:solidFill>
                  <a:schemeClr val="tx1"/>
                </a:solidFill>
                <a:latin typeface="맑은 고딕 (본문)"/>
              </a:rPr>
              <a:t>주소 기입 가능</a:t>
            </a:r>
            <a:r>
              <a:rPr lang="en-US" altLang="ko-KR" sz="1200" b="1" dirty="0">
                <a:solidFill>
                  <a:schemeClr val="tx1"/>
                </a:solidFill>
                <a:latin typeface="맑은 고딕 (본문)"/>
              </a:rPr>
              <a:t> </a:t>
            </a:r>
            <a:r>
              <a:rPr lang="en-US" altLang="ko-KR" sz="1050" b="1" u="sng" dirty="0">
                <a:solidFill>
                  <a:srgbClr val="0000FF"/>
                </a:solidFill>
                <a:latin typeface="맑은 고딕 (본문)"/>
              </a:rPr>
              <a:t>※ URL</a:t>
            </a:r>
            <a:r>
              <a:rPr lang="ko-KR" altLang="en-US" sz="1050" b="1" u="sng" dirty="0">
                <a:solidFill>
                  <a:srgbClr val="0000FF"/>
                </a:solidFill>
                <a:latin typeface="맑은 고딕 (본문)"/>
              </a:rPr>
              <a:t>의 경우</a:t>
            </a:r>
            <a:r>
              <a:rPr lang="en-US" altLang="ko-KR" sz="1050" b="1" u="sng" dirty="0">
                <a:solidFill>
                  <a:srgbClr val="0000FF"/>
                </a:solidFill>
                <a:latin typeface="맑은 고딕 (본문)"/>
              </a:rPr>
              <a:t>, PDF </a:t>
            </a:r>
            <a:r>
              <a:rPr lang="ko-KR" altLang="en-US" sz="1050" b="1" u="sng" dirty="0">
                <a:solidFill>
                  <a:srgbClr val="0000FF"/>
                </a:solidFill>
                <a:latin typeface="맑은 고딕 (본문)"/>
              </a:rPr>
              <a:t>변환 후 링크가 작동하는 지 필히 확인</a:t>
            </a:r>
            <a:endParaRPr lang="en-US" altLang="ko-KR" sz="1050" b="1" dirty="0">
              <a:solidFill>
                <a:srgbClr val="0000FF"/>
              </a:solidFill>
              <a:latin typeface="맑은 고딕 (본문)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D4C91B1-6EC2-4E04-9612-0C833DECF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09"/>
            <a:ext cx="2188315" cy="56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9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FC32ECE-A30D-4E0A-8D81-1398308DF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09"/>
            <a:ext cx="2188315" cy="56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1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142</Words>
  <Application>Microsoft Office PowerPoint</Application>
  <PresentationFormat>와이드스크린</PresentationFormat>
  <Paragraphs>23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맑은 고딕 (본문)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은정 정</dc:creator>
  <cp:lastModifiedBy>은정 정</cp:lastModifiedBy>
  <cp:revision>7</cp:revision>
  <cp:lastPrinted>2024-07-10T06:50:50Z</cp:lastPrinted>
  <dcterms:created xsi:type="dcterms:W3CDTF">2024-07-10T06:27:30Z</dcterms:created>
  <dcterms:modified xsi:type="dcterms:W3CDTF">2024-07-11T02:57:47Z</dcterms:modified>
</cp:coreProperties>
</file>